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3957" autoAdjust="0"/>
  </p:normalViewPr>
  <p:slideViewPr>
    <p:cSldViewPr>
      <p:cViewPr varScale="1">
        <p:scale>
          <a:sx n="86" d="100"/>
          <a:sy n="86" d="100"/>
        </p:scale>
        <p:origin x="-1494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387F4-039F-4B56-A2C1-C651F52880EE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E5786-C939-4D41-B2C9-2EB1E947C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257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E5786-C939-4D41-B2C9-2EB1E947CC5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283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44FF-FD50-47A2-A2D5-2D2AA5C4F0D6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7B33-4C4E-4B69-807D-4A8DAB318C5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44FF-FD50-47A2-A2D5-2D2AA5C4F0D6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7B33-4C4E-4B69-807D-4A8DAB318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44FF-FD50-47A2-A2D5-2D2AA5C4F0D6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7B33-4C4E-4B69-807D-4A8DAB318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44FF-FD50-47A2-A2D5-2D2AA5C4F0D6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7B33-4C4E-4B69-807D-4A8DAB318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44FF-FD50-47A2-A2D5-2D2AA5C4F0D6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0D47B33-4C4E-4B69-807D-4A8DAB318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44FF-FD50-47A2-A2D5-2D2AA5C4F0D6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7B33-4C4E-4B69-807D-4A8DAB318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44FF-FD50-47A2-A2D5-2D2AA5C4F0D6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7B33-4C4E-4B69-807D-4A8DAB318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44FF-FD50-47A2-A2D5-2D2AA5C4F0D6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7B33-4C4E-4B69-807D-4A8DAB318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44FF-FD50-47A2-A2D5-2D2AA5C4F0D6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7B33-4C4E-4B69-807D-4A8DAB318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44FF-FD50-47A2-A2D5-2D2AA5C4F0D6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7B33-4C4E-4B69-807D-4A8DAB318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44FF-FD50-47A2-A2D5-2D2AA5C4F0D6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7B33-4C4E-4B69-807D-4A8DAB318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5244FF-FD50-47A2-A2D5-2D2AA5C4F0D6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0D47B33-4C4E-4B69-807D-4A8DAB318C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17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5" Type="http://schemas.openxmlformats.org/officeDocument/2006/relationships/image" Target="../media/image1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Relationship Id="rId1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</a:t>
            </a:r>
            <a:br>
              <a:rPr lang="ru-RU" dirty="0" smtClean="0"/>
            </a:br>
            <a:r>
              <a:rPr lang="ru-RU" dirty="0" smtClean="0"/>
              <a:t>Адресных папок А4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3645024"/>
            <a:ext cx="6400800" cy="1752600"/>
          </a:xfrm>
        </p:spPr>
        <p:txBody>
          <a:bodyPr/>
          <a:lstStyle/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709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Папки адресные А4 </a:t>
            </a:r>
            <a:r>
              <a:rPr lang="en-US" dirty="0" smtClean="0"/>
              <a:t>Rich</a:t>
            </a:r>
            <a:br>
              <a:rPr lang="en-US" dirty="0" smtClean="0"/>
            </a:br>
            <a:r>
              <a:rPr lang="en-US" dirty="0" smtClean="0"/>
              <a:t>Antonio </a:t>
            </a:r>
            <a:r>
              <a:rPr lang="en-US" dirty="0" err="1" smtClean="0"/>
              <a:t>Veronesi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737448"/>
            <a:ext cx="3258142" cy="812402"/>
          </a:xfrm>
        </p:spPr>
        <p:txBody>
          <a:bodyPr anchor="t">
            <a:noAutofit/>
          </a:bodyPr>
          <a:lstStyle/>
          <a:p>
            <a:r>
              <a:rPr lang="ru-RU" sz="1400" b="1" dirty="0" smtClean="0"/>
              <a:t>Цвета:  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148064" y="5718853"/>
            <a:ext cx="3321695" cy="750887"/>
          </a:xfrm>
        </p:spPr>
        <p:txBody>
          <a:bodyPr/>
          <a:lstStyle/>
          <a:p>
            <a:r>
              <a:rPr lang="ru-RU" dirty="0" smtClean="0"/>
              <a:t>       </a:t>
            </a:r>
          </a:p>
          <a:p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148916" y="1484784"/>
            <a:ext cx="2987824" cy="151216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1200" dirty="0" smtClean="0"/>
              <a:t>●  Размер  папок - </a:t>
            </a:r>
            <a:r>
              <a:rPr lang="ru-RU" sz="1200" dirty="0" smtClean="0"/>
              <a:t>235 </a:t>
            </a:r>
            <a:r>
              <a:rPr lang="ru-RU" sz="1200" dirty="0"/>
              <a:t>x </a:t>
            </a:r>
            <a:r>
              <a:rPr lang="ru-RU" sz="1200" dirty="0" smtClean="0"/>
              <a:t>316 </a:t>
            </a:r>
            <a:r>
              <a:rPr lang="ru-RU" sz="1200" dirty="0"/>
              <a:t>мм.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>
                <a:solidFill>
                  <a:prstClr val="black"/>
                </a:solidFill>
              </a:rPr>
              <a:t>●  </a:t>
            </a:r>
            <a:r>
              <a:rPr lang="ru-RU" sz="1200" dirty="0" smtClean="0"/>
              <a:t>Внутри </a:t>
            </a:r>
            <a:r>
              <a:rPr lang="ru-RU" sz="1200" dirty="0"/>
              <a:t>— вклейка </a:t>
            </a:r>
            <a:r>
              <a:rPr lang="ru-RU" sz="1200" dirty="0" smtClean="0"/>
              <a:t>из дизайнерской бумаги </a:t>
            </a:r>
            <a:r>
              <a:rPr lang="ru-RU" sz="1200" dirty="0"/>
              <a:t>в тон папки и фиксирующий ремешок для бумаг. </a:t>
            </a:r>
            <a:endParaRPr lang="ru-RU" sz="1200" dirty="0" smtClean="0"/>
          </a:p>
          <a:p>
            <a:pPr marL="137160" indent="0">
              <a:buNone/>
            </a:pPr>
            <a:r>
              <a:rPr lang="ru-RU" sz="1200" dirty="0">
                <a:solidFill>
                  <a:prstClr val="black"/>
                </a:solidFill>
              </a:rPr>
              <a:t>● 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smtClean="0">
                <a:solidFill>
                  <a:prstClr val="black"/>
                </a:solidFill>
              </a:rPr>
              <a:t>Отделка обложки  в двух вариантах:</a:t>
            </a:r>
          </a:p>
          <a:p>
            <a:pPr marL="137160" indent="0">
              <a:buNone/>
            </a:pP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smtClean="0">
                <a:solidFill>
                  <a:prstClr val="black"/>
                </a:solidFill>
              </a:rPr>
              <a:t>   - с п</a:t>
            </a:r>
            <a:r>
              <a:rPr lang="ru-RU" sz="1200" dirty="0" smtClean="0"/>
              <a:t>рошивкой  </a:t>
            </a:r>
            <a:r>
              <a:rPr lang="ru-RU" sz="1200" dirty="0" smtClean="0"/>
              <a:t>по </a:t>
            </a:r>
            <a:r>
              <a:rPr lang="ru-RU" sz="1200" dirty="0" smtClean="0"/>
              <a:t>периметру;</a:t>
            </a:r>
            <a:br>
              <a:rPr lang="ru-RU" sz="1200" dirty="0" smtClean="0"/>
            </a:br>
            <a:r>
              <a:rPr lang="ru-RU" sz="1200" dirty="0" smtClean="0"/>
              <a:t>    -  без прошивки.</a:t>
            </a:r>
            <a:endParaRPr lang="ru-RU" sz="12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7"/>
            <a:ext cx="6120680" cy="4064131"/>
          </a:xfrm>
        </p:spPr>
      </p:pic>
      <p:sp>
        <p:nvSpPr>
          <p:cNvPr id="10" name="Прямоугольник 9"/>
          <p:cNvSpPr/>
          <p:nvPr/>
        </p:nvSpPr>
        <p:spPr>
          <a:xfrm>
            <a:off x="1205406" y="5718853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бордовый,  зеленый</a:t>
            </a:r>
          </a:p>
          <a:p>
            <a:r>
              <a:rPr lang="ru-RU" sz="1600" dirty="0" smtClean="0"/>
              <a:t>коричневый,  синий, </a:t>
            </a:r>
            <a:br>
              <a:rPr lang="ru-RU" sz="1600" dirty="0" smtClean="0"/>
            </a:br>
            <a:r>
              <a:rPr lang="ru-RU" sz="1600" dirty="0" smtClean="0"/>
              <a:t>синий темный, черный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413148"/>
            <a:ext cx="4699722" cy="323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07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Папки адресные А4 </a:t>
            </a:r>
            <a:r>
              <a:rPr lang="en-US" dirty="0" smtClean="0"/>
              <a:t>Premium</a:t>
            </a:r>
            <a:br>
              <a:rPr lang="en-US" dirty="0" smtClean="0"/>
            </a:br>
            <a:r>
              <a:rPr lang="en-US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Antonio </a:t>
            </a:r>
            <a:r>
              <a:rPr lang="en-US" dirty="0" err="1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Veronesi</a:t>
            </a:r>
            <a:r>
              <a:rPr lang="en-US" dirty="0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/>
            </a:r>
            <a:br>
              <a:rPr lang="en-US" dirty="0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341224"/>
            <a:ext cx="882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1400" b="1" cap="all" dirty="0">
                <a:solidFill>
                  <a:prstClr val="black"/>
                </a:solidFill>
              </a:rPr>
              <a:t>Цвета:   </a:t>
            </a:r>
            <a:r>
              <a:rPr lang="ru-RU" sz="1400" cap="all" dirty="0">
                <a:solidFill>
                  <a:prstClr val="black"/>
                </a:solidFill>
              </a:rPr>
              <a:t/>
            </a:r>
            <a:br>
              <a:rPr lang="ru-RU" sz="1400" cap="all" dirty="0">
                <a:solidFill>
                  <a:prstClr val="black"/>
                </a:solidFill>
              </a:rPr>
            </a:br>
            <a:endParaRPr lang="ru-RU" sz="1400" cap="all" dirty="0">
              <a:solidFill>
                <a:prstClr val="black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28800"/>
            <a:ext cx="6792707" cy="5046982"/>
          </a:xfrm>
        </p:spPr>
      </p:pic>
      <p:sp>
        <p:nvSpPr>
          <p:cNvPr id="8" name="Прямоугольник 7"/>
          <p:cNvSpPr/>
          <p:nvPr/>
        </p:nvSpPr>
        <p:spPr>
          <a:xfrm>
            <a:off x="323528" y="1484784"/>
            <a:ext cx="33123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● </a:t>
            </a:r>
            <a:r>
              <a:rPr lang="ru-RU" sz="1200" dirty="0" smtClean="0">
                <a:solidFill>
                  <a:prstClr val="black"/>
                </a:solidFill>
              </a:rPr>
              <a:t>  </a:t>
            </a:r>
            <a:r>
              <a:rPr lang="ru-RU" sz="1400" dirty="0" smtClean="0"/>
              <a:t>Размер  </a:t>
            </a:r>
            <a:r>
              <a:rPr lang="ru-RU" sz="1400" dirty="0"/>
              <a:t>папок - </a:t>
            </a:r>
            <a:r>
              <a:rPr lang="ru-RU" sz="1400" dirty="0" smtClean="0"/>
              <a:t>235 </a:t>
            </a:r>
            <a:r>
              <a:rPr lang="ru-RU" sz="1400" dirty="0"/>
              <a:t>x </a:t>
            </a:r>
            <a:r>
              <a:rPr lang="ru-RU" sz="1400" dirty="0" smtClean="0"/>
              <a:t>316 </a:t>
            </a:r>
            <a:r>
              <a:rPr lang="ru-RU" sz="1400" dirty="0"/>
              <a:t>мм.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200" dirty="0">
                <a:solidFill>
                  <a:prstClr val="black"/>
                </a:solidFill>
              </a:rPr>
              <a:t>● </a:t>
            </a:r>
            <a:r>
              <a:rPr lang="ru-RU" sz="1200" dirty="0" smtClean="0">
                <a:solidFill>
                  <a:prstClr val="black"/>
                </a:solidFill>
              </a:rPr>
              <a:t>  </a:t>
            </a:r>
            <a:r>
              <a:rPr lang="ru-RU" sz="1400" dirty="0" smtClean="0"/>
              <a:t>Внутри </a:t>
            </a:r>
            <a:r>
              <a:rPr lang="ru-RU" sz="1400" dirty="0"/>
              <a:t>— вклейка из дизайнерской </a:t>
            </a:r>
            <a:r>
              <a:rPr lang="ru-RU" sz="1400" dirty="0" smtClean="0"/>
              <a:t> бумаги </a:t>
            </a:r>
            <a:r>
              <a:rPr lang="ru-RU" sz="1400" dirty="0"/>
              <a:t>в тон папки и фиксирующий ремешок для бумаг. </a:t>
            </a:r>
            <a:endParaRPr lang="ru-RU" sz="1400" dirty="0" smtClean="0"/>
          </a:p>
          <a:p>
            <a:r>
              <a:rPr lang="ru-RU" sz="1200" dirty="0">
                <a:solidFill>
                  <a:prstClr val="black"/>
                </a:solidFill>
              </a:rPr>
              <a:t>● </a:t>
            </a:r>
            <a:r>
              <a:rPr lang="ru-RU" sz="1200" dirty="0" smtClean="0">
                <a:solidFill>
                  <a:prstClr val="black"/>
                </a:solidFill>
              </a:rPr>
              <a:t>   </a:t>
            </a:r>
            <a:r>
              <a:rPr lang="ru-RU" sz="1400" dirty="0" smtClean="0"/>
              <a:t>Прошивка по периметру.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05880" y="3310446"/>
            <a:ext cx="1997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</a:rPr>
              <a:t>бордовый,  зеленый</a:t>
            </a:r>
          </a:p>
          <a:p>
            <a:pPr lvl="0"/>
            <a:r>
              <a:rPr lang="ru-RU" sz="1600" dirty="0">
                <a:solidFill>
                  <a:prstClr val="black"/>
                </a:solidFill>
              </a:rPr>
              <a:t>коричневый,  синий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759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4062846"/>
            <a:ext cx="4319465" cy="28342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1" name="Скругленный прямоугольник 1050"/>
          <p:cNvSpPr/>
          <p:nvPr/>
        </p:nvSpPr>
        <p:spPr>
          <a:xfrm>
            <a:off x="76443" y="4263141"/>
            <a:ext cx="4211962" cy="10453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6" name="Прямоугольник 1045"/>
          <p:cNvSpPr/>
          <p:nvPr/>
        </p:nvSpPr>
        <p:spPr>
          <a:xfrm>
            <a:off x="0" y="1137381"/>
            <a:ext cx="4319465" cy="285825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endParaRPr lang="ru-RU" sz="1400" b="1" cap="all" dirty="0">
              <a:solidFill>
                <a:prstClr val="black"/>
              </a:solidFill>
            </a:endParaRPr>
          </a:p>
        </p:txBody>
      </p:sp>
      <p:sp>
        <p:nvSpPr>
          <p:cNvPr id="1028" name="Скругленный прямоугольник 1027"/>
          <p:cNvSpPr/>
          <p:nvPr/>
        </p:nvSpPr>
        <p:spPr>
          <a:xfrm>
            <a:off x="55883" y="1302865"/>
            <a:ext cx="4211961" cy="110214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385926" y="4062846"/>
            <a:ext cx="4672099" cy="27951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385926" y="1132005"/>
            <a:ext cx="4667941" cy="28582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433897" y="1302865"/>
            <a:ext cx="4583197" cy="111301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49201" y="4235451"/>
            <a:ext cx="4608824" cy="10453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Материалы, используемые для</a:t>
            </a:r>
            <a:br>
              <a:rPr lang="ru-RU" dirty="0" smtClean="0"/>
            </a:br>
            <a:r>
              <a:rPr lang="ru-RU" dirty="0" smtClean="0"/>
              <a:t> изготовления папок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75587" y="2428901"/>
            <a:ext cx="3125809" cy="331388"/>
          </a:xfrm>
        </p:spPr>
        <p:txBody>
          <a:bodyPr>
            <a:normAutofit fontScale="92500"/>
          </a:bodyPr>
          <a:lstStyle/>
          <a:p>
            <a:r>
              <a:rPr lang="ru-RU" sz="1400" b="1" u="sng" dirty="0" smtClean="0"/>
              <a:t>Цветовая гамма </a:t>
            </a:r>
            <a:r>
              <a:rPr lang="ru-RU" sz="1400" b="1" u="sng" dirty="0" err="1" smtClean="0"/>
              <a:t>бумвинила</a:t>
            </a:r>
            <a:endParaRPr lang="ru-RU" sz="1400" b="1" u="sng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86376" y="5332323"/>
            <a:ext cx="2952327" cy="432048"/>
          </a:xfrm>
        </p:spPr>
        <p:txBody>
          <a:bodyPr>
            <a:normAutofit/>
          </a:bodyPr>
          <a:lstStyle/>
          <a:p>
            <a:pPr lvl="0">
              <a:buClr>
                <a:prstClr val="black">
                  <a:shade val="95000"/>
                </a:prstClr>
              </a:buClr>
            </a:pPr>
            <a:r>
              <a:rPr lang="ru-RU" sz="1200" b="1" u="sng" dirty="0">
                <a:solidFill>
                  <a:prstClr val="black"/>
                </a:solidFill>
              </a:rPr>
              <a:t>Цветовая гамма </a:t>
            </a:r>
            <a:r>
              <a:rPr lang="ru-RU" sz="1200" b="1" u="sng" dirty="0" smtClean="0">
                <a:solidFill>
                  <a:prstClr val="black"/>
                </a:solidFill>
              </a:rPr>
              <a:t>танго</a:t>
            </a:r>
            <a:endParaRPr lang="ru-RU" sz="1200" u="sng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361" y="2852936"/>
            <a:ext cx="714375" cy="714375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70261" y="3573805"/>
            <a:ext cx="1368152" cy="34361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1400" dirty="0"/>
              <a:t>б</a:t>
            </a:r>
            <a:r>
              <a:rPr lang="ru-RU" sz="1400" dirty="0" smtClean="0"/>
              <a:t>ордовый</a:t>
            </a:r>
          </a:p>
          <a:p>
            <a:pPr marL="137160" indent="0">
              <a:buNone/>
            </a:pPr>
            <a:endParaRPr lang="ru-RU" sz="1800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852936"/>
            <a:ext cx="714375" cy="7143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859430"/>
            <a:ext cx="714375" cy="7143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040257" y="3581598"/>
            <a:ext cx="10939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1400" dirty="0" smtClean="0">
                <a:solidFill>
                  <a:prstClr val="black"/>
                </a:solidFill>
              </a:rPr>
              <a:t>  синий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60938" y="3585560"/>
            <a:ext cx="1224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1400" dirty="0" smtClean="0">
                <a:solidFill>
                  <a:prstClr val="black"/>
                </a:solidFill>
              </a:rPr>
              <a:t>  красный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41825" y="4281083"/>
            <a:ext cx="43053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002060"/>
                </a:solidFill>
              </a:rPr>
              <a:t>Tango</a:t>
            </a:r>
            <a:r>
              <a:rPr lang="ru-RU" sz="1200" b="1" dirty="0" smtClean="0">
                <a:solidFill>
                  <a:prstClr val="black"/>
                </a:solidFill>
              </a:rPr>
              <a:t>–  </a:t>
            </a:r>
            <a:r>
              <a:rPr lang="ru-RU" sz="1200" b="1" dirty="0" smtClean="0">
                <a:solidFill>
                  <a:prstClr val="black"/>
                </a:solidFill>
              </a:rPr>
              <a:t>переплетный  материал на  бумажной  основе,  на одну  сторону  которого  нанесено  окрашенное модифицированное   ПВХ  покрытие.   Прекрасно  теснится фольгой.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33897" y="1402719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solidFill>
                  <a:srgbClr val="002060"/>
                </a:solidFill>
              </a:rPr>
              <a:t>Balacron</a:t>
            </a:r>
            <a:r>
              <a:rPr lang="ru-RU" dirty="0" smtClean="0"/>
              <a:t> </a:t>
            </a:r>
            <a:r>
              <a:rPr lang="ru-RU" dirty="0" smtClean="0"/>
              <a:t>- </a:t>
            </a:r>
            <a:r>
              <a:rPr lang="ru-RU" sz="1200" b="1" dirty="0"/>
              <a:t>один из самых  популярных материалов</a:t>
            </a:r>
            <a:r>
              <a:rPr lang="ru-RU" sz="1200" b="1" dirty="0" smtClean="0"/>
              <a:t>,</a:t>
            </a:r>
            <a:br>
              <a:rPr lang="ru-RU" sz="1200" b="1" dirty="0" smtClean="0"/>
            </a:br>
            <a:r>
              <a:rPr lang="ru-RU" sz="1200" b="1" dirty="0" smtClean="0"/>
              <a:t>используемых  для  изготовления переплетов  </a:t>
            </a:r>
            <a:r>
              <a:rPr lang="ru-RU" sz="1200" b="1" dirty="0"/>
              <a:t>широкого </a:t>
            </a:r>
            <a:r>
              <a:rPr lang="ru-RU" sz="1200" b="1" dirty="0" smtClean="0"/>
              <a:t> спектра. Материал  </a:t>
            </a:r>
            <a:r>
              <a:rPr lang="ru-RU" sz="1200" b="1" dirty="0"/>
              <a:t>представляет </a:t>
            </a:r>
            <a:r>
              <a:rPr lang="ru-RU" sz="1200" b="1" dirty="0" smtClean="0"/>
              <a:t>   собой </a:t>
            </a:r>
            <a:r>
              <a:rPr lang="ru-RU" sz="1200" b="1" dirty="0"/>
              <a:t>бумажную основу, на одну сторону которой нанесено </a:t>
            </a:r>
            <a:r>
              <a:rPr lang="ru-RU" sz="1200" b="1" dirty="0" smtClean="0"/>
              <a:t>ПВХ  </a:t>
            </a:r>
            <a:r>
              <a:rPr lang="ru-RU" sz="1200" b="1" dirty="0"/>
              <a:t>покрытие</a:t>
            </a:r>
            <a:r>
              <a:rPr lang="ru-RU" sz="1200" b="1" dirty="0" smtClean="0"/>
              <a:t>.</a:t>
            </a:r>
            <a:endParaRPr lang="ru-RU" sz="1200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024" y="5733256"/>
            <a:ext cx="714375" cy="7143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5733255"/>
            <a:ext cx="714375" cy="71437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733254"/>
            <a:ext cx="714375" cy="714375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4571999" y="6461750"/>
            <a:ext cx="10742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"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1400" dirty="0">
                <a:solidFill>
                  <a:prstClr val="black"/>
                </a:solidFill>
              </a:rPr>
              <a:t>бордовый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125693" y="6461749"/>
            <a:ext cx="9193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"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1400" dirty="0" smtClean="0">
                <a:solidFill>
                  <a:prstClr val="black"/>
                </a:solidFill>
              </a:rPr>
              <a:t>золотой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260938" y="6467615"/>
            <a:ext cx="12326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"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1400" dirty="0" smtClean="0">
                <a:solidFill>
                  <a:prstClr val="black"/>
                </a:solidFill>
              </a:rPr>
              <a:t>серебряный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024" name="Прямоугольник 1023"/>
          <p:cNvSpPr/>
          <p:nvPr/>
        </p:nvSpPr>
        <p:spPr>
          <a:xfrm>
            <a:off x="107504" y="1310386"/>
            <a:ext cx="42119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b="1" dirty="0" smtClean="0">
                <a:solidFill>
                  <a:srgbClr val="002060"/>
                </a:solidFill>
              </a:rPr>
              <a:t>Rich</a:t>
            </a:r>
            <a:r>
              <a:rPr lang="ru-RU" dirty="0" smtClean="0">
                <a:solidFill>
                  <a:prstClr val="black"/>
                </a:solidFill>
              </a:rPr>
              <a:t> – </a:t>
            </a:r>
            <a:r>
              <a:rPr lang="ru-RU" sz="1200" b="1" dirty="0" smtClean="0">
                <a:solidFill>
                  <a:prstClr val="black"/>
                </a:solidFill>
              </a:rPr>
              <a:t>кожзаменитель, элитное , нежнейшее на ощупь лакированное покрытие производства Италии. Идеально имитирует кожу хорошей выделки с мелкими порами. Окраска лакированная ровная с легкими светлыми разводами.</a:t>
            </a: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1029" name="Рисунок 10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53" y="2885593"/>
            <a:ext cx="714375" cy="714375"/>
          </a:xfrm>
          <a:prstGeom prst="rect">
            <a:avLst/>
          </a:prstGeom>
        </p:spPr>
      </p:pic>
      <p:pic>
        <p:nvPicPr>
          <p:cNvPr id="1030" name="Рисунок 10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3" y="2885185"/>
            <a:ext cx="714375" cy="714375"/>
          </a:xfrm>
          <a:prstGeom prst="rect">
            <a:avLst/>
          </a:prstGeom>
        </p:spPr>
      </p:pic>
      <p:pic>
        <p:nvPicPr>
          <p:cNvPr id="1031" name="Рисунок 10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95" y="2883125"/>
            <a:ext cx="714375" cy="714375"/>
          </a:xfrm>
          <a:prstGeom prst="rect">
            <a:avLst/>
          </a:prstGeom>
        </p:spPr>
      </p:pic>
      <p:pic>
        <p:nvPicPr>
          <p:cNvPr id="1032" name="Рисунок 10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871881"/>
            <a:ext cx="714375" cy="714375"/>
          </a:xfrm>
          <a:prstGeom prst="rect">
            <a:avLst/>
          </a:prstGeom>
        </p:spPr>
      </p:pic>
      <p:pic>
        <p:nvPicPr>
          <p:cNvPr id="1033" name="Рисунок 10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871881"/>
            <a:ext cx="714375" cy="714375"/>
          </a:xfrm>
          <a:prstGeom prst="rect">
            <a:avLst/>
          </a:prstGeom>
        </p:spPr>
      </p:pic>
      <p:sp>
        <p:nvSpPr>
          <p:cNvPr id="1034" name="Прямоугольник 1033"/>
          <p:cNvSpPr/>
          <p:nvPr/>
        </p:nvSpPr>
        <p:spPr>
          <a:xfrm>
            <a:off x="-127731" y="3687864"/>
            <a:ext cx="10742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" indent="0">
              <a:buNone/>
            </a:pPr>
            <a:r>
              <a:rPr lang="ru-RU" sz="1400" dirty="0"/>
              <a:t>бордовый</a:t>
            </a:r>
          </a:p>
        </p:txBody>
      </p:sp>
      <p:sp>
        <p:nvSpPr>
          <p:cNvPr id="1035" name="Прямоугольник 1034"/>
          <p:cNvSpPr/>
          <p:nvPr/>
        </p:nvSpPr>
        <p:spPr>
          <a:xfrm>
            <a:off x="970593" y="3524576"/>
            <a:ext cx="885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с</a:t>
            </a:r>
            <a:r>
              <a:rPr lang="ru-RU" sz="1400" dirty="0" smtClean="0">
                <a:solidFill>
                  <a:prstClr val="black"/>
                </a:solidFill>
              </a:rPr>
              <a:t>иний темный </a:t>
            </a:r>
            <a:endParaRPr lang="ru-RU" dirty="0"/>
          </a:p>
        </p:txBody>
      </p:sp>
      <p:sp>
        <p:nvSpPr>
          <p:cNvPr id="1041" name="Прямоугольник 1040"/>
          <p:cNvSpPr/>
          <p:nvPr/>
        </p:nvSpPr>
        <p:spPr>
          <a:xfrm>
            <a:off x="1504280" y="3687863"/>
            <a:ext cx="12438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"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1400" dirty="0" smtClean="0">
                <a:solidFill>
                  <a:prstClr val="black"/>
                </a:solidFill>
              </a:rPr>
              <a:t>коричневый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042" name="Прямоугольник 1041"/>
          <p:cNvSpPr/>
          <p:nvPr/>
        </p:nvSpPr>
        <p:spPr>
          <a:xfrm>
            <a:off x="2690057" y="3632298"/>
            <a:ext cx="8018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smtClean="0">
                <a:solidFill>
                  <a:prstClr val="black"/>
                </a:solidFill>
              </a:rPr>
              <a:t>черный</a:t>
            </a:r>
            <a:endParaRPr lang="ru-RU" dirty="0"/>
          </a:p>
        </p:txBody>
      </p:sp>
      <p:sp>
        <p:nvSpPr>
          <p:cNvPr id="1043" name="Прямоугольник 1042"/>
          <p:cNvSpPr/>
          <p:nvPr/>
        </p:nvSpPr>
        <p:spPr>
          <a:xfrm>
            <a:off x="3470552" y="3641208"/>
            <a:ext cx="8178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зеленый</a:t>
            </a:r>
            <a:endParaRPr lang="ru-RU" dirty="0"/>
          </a:p>
        </p:txBody>
      </p:sp>
      <p:sp>
        <p:nvSpPr>
          <p:cNvPr id="1047" name="Прямоугольник 1046"/>
          <p:cNvSpPr/>
          <p:nvPr/>
        </p:nvSpPr>
        <p:spPr>
          <a:xfrm>
            <a:off x="1063839" y="2495216"/>
            <a:ext cx="21246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1200" b="1" u="sng" cap="all" dirty="0">
                <a:solidFill>
                  <a:prstClr val="black"/>
                </a:solidFill>
              </a:rPr>
              <a:t>Цветовая гамма </a:t>
            </a:r>
            <a:r>
              <a:rPr lang="en-US" sz="1200" b="1" u="sng" cap="all" dirty="0" smtClean="0">
                <a:solidFill>
                  <a:prstClr val="black"/>
                </a:solidFill>
              </a:rPr>
              <a:t>Rich</a:t>
            </a:r>
            <a:endParaRPr lang="ru-RU" sz="1200" b="1" u="sng" cap="all" dirty="0">
              <a:solidFill>
                <a:prstClr val="black"/>
              </a:solidFill>
            </a:endParaRPr>
          </a:p>
        </p:txBody>
      </p:sp>
      <p:sp>
        <p:nvSpPr>
          <p:cNvPr id="1048" name="Прямоугольник 1047"/>
          <p:cNvSpPr/>
          <p:nvPr/>
        </p:nvSpPr>
        <p:spPr>
          <a:xfrm>
            <a:off x="138391" y="4365796"/>
            <a:ext cx="41294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b="1" dirty="0" smtClean="0">
                <a:solidFill>
                  <a:srgbClr val="002060"/>
                </a:solidFill>
              </a:rPr>
              <a:t>Premium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– </a:t>
            </a:r>
            <a:r>
              <a:rPr lang="ru-RU" sz="1200" b="1" dirty="0" smtClean="0">
                <a:solidFill>
                  <a:prstClr val="black"/>
                </a:solidFill>
              </a:rPr>
              <a:t>кожзаменитель, элитное, матовое  покрытие  с тончайшей сеток «прожилок» производства Италии,  имитирующих морщины  кожи </a:t>
            </a:r>
            <a:r>
              <a:rPr lang="ru-RU" sz="1200" b="1" dirty="0">
                <a:solidFill>
                  <a:prstClr val="black"/>
                </a:solidFill>
              </a:rPr>
              <a:t>хорошей </a:t>
            </a:r>
            <a:r>
              <a:rPr lang="ru-RU" sz="1200" b="1" dirty="0" smtClean="0">
                <a:solidFill>
                  <a:prstClr val="black"/>
                </a:solidFill>
              </a:rPr>
              <a:t>выделки.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054" name="Прямоугольник 1053"/>
          <p:cNvSpPr/>
          <p:nvPr/>
        </p:nvSpPr>
        <p:spPr>
          <a:xfrm>
            <a:off x="1097390" y="5416187"/>
            <a:ext cx="25029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1200" b="1" u="sng" cap="all" dirty="0">
                <a:solidFill>
                  <a:prstClr val="black"/>
                </a:solidFill>
              </a:rPr>
              <a:t>Цветовая гамма </a:t>
            </a:r>
            <a:r>
              <a:rPr lang="en-US" sz="1200" b="1" u="sng" cap="all" dirty="0" smtClean="0">
                <a:solidFill>
                  <a:prstClr val="black"/>
                </a:solidFill>
              </a:rPr>
              <a:t>premium</a:t>
            </a:r>
            <a:endParaRPr lang="ru-RU" sz="1200" b="1" u="sng" cap="all" dirty="0">
              <a:solidFill>
                <a:prstClr val="black"/>
              </a:solidFill>
            </a:endParaRPr>
          </a:p>
        </p:txBody>
      </p:sp>
      <p:pic>
        <p:nvPicPr>
          <p:cNvPr id="1055" name="Рисунок 105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53" y="5733253"/>
            <a:ext cx="714375" cy="714375"/>
          </a:xfrm>
          <a:prstGeom prst="rect">
            <a:avLst/>
          </a:prstGeom>
        </p:spPr>
      </p:pic>
      <p:pic>
        <p:nvPicPr>
          <p:cNvPr id="1056" name="Рисунок 105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290" y="5733249"/>
            <a:ext cx="714375" cy="714375"/>
          </a:xfrm>
          <a:prstGeom prst="rect">
            <a:avLst/>
          </a:prstGeom>
        </p:spPr>
      </p:pic>
      <p:sp>
        <p:nvSpPr>
          <p:cNvPr id="65" name="Прямоугольник 64"/>
          <p:cNvSpPr/>
          <p:nvPr/>
        </p:nvSpPr>
        <p:spPr>
          <a:xfrm>
            <a:off x="-103612" y="6470376"/>
            <a:ext cx="10742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"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1400" dirty="0">
                <a:solidFill>
                  <a:prstClr val="black"/>
                </a:solidFill>
              </a:rPr>
              <a:t>бордовый</a:t>
            </a:r>
          </a:p>
        </p:txBody>
      </p:sp>
      <p:sp>
        <p:nvSpPr>
          <p:cNvPr id="1058" name="Прямоугольник 1057"/>
          <p:cNvSpPr/>
          <p:nvPr/>
        </p:nvSpPr>
        <p:spPr>
          <a:xfrm>
            <a:off x="3522290" y="6447624"/>
            <a:ext cx="694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 синий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95" y="5733252"/>
            <a:ext cx="714375" cy="7143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48" y="5733251"/>
            <a:ext cx="714375" cy="71437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262055" y="6482152"/>
            <a:ext cx="8178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</a:rPr>
              <a:t>зеленый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59732" y="6482152"/>
            <a:ext cx="12438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"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1400" dirty="0">
                <a:solidFill>
                  <a:prstClr val="black"/>
                </a:solidFill>
              </a:rPr>
              <a:t>коричневый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73328" y="6373866"/>
            <a:ext cx="11680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639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8064896" cy="2737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поздравительных папок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Antonio </a:t>
            </a:r>
            <a:r>
              <a:rPr lang="en-US" dirty="0" err="1"/>
              <a:t>V</a:t>
            </a:r>
            <a:r>
              <a:rPr lang="en-US" dirty="0" err="1" smtClean="0"/>
              <a:t>eronesi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Деловые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 flipV="1">
            <a:off x="2627785" y="980729"/>
            <a:ext cx="3816423" cy="165720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    </a:t>
            </a:r>
          </a:p>
          <a:p>
            <a:endParaRPr lang="ru-RU" i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480" y="1598527"/>
            <a:ext cx="2838335" cy="3787814"/>
          </a:xfrm>
        </p:spPr>
      </p:pic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4645025" y="2362201"/>
            <a:ext cx="3527375" cy="3299048"/>
          </a:xfrm>
        </p:spPr>
        <p:txBody>
          <a:bodyPr/>
          <a:lstStyle/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0404" y="1598527"/>
            <a:ext cx="2803311" cy="377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6705" y="5733256"/>
            <a:ext cx="29931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арт.900309 /ю –</a:t>
            </a:r>
            <a:r>
              <a:rPr lang="en-US" sz="1200" b="1" dirty="0" smtClean="0"/>
              <a:t> Rich </a:t>
            </a:r>
            <a:r>
              <a:rPr lang="ru-RU" sz="1200" b="1" dirty="0" smtClean="0"/>
              <a:t>синий темный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>
                <a:solidFill>
                  <a:prstClr val="black"/>
                </a:solidFill>
              </a:rPr>
              <a:t>арт.900302/ю  – </a:t>
            </a:r>
            <a:r>
              <a:rPr lang="en-US" sz="1200" b="1" dirty="0" smtClean="0">
                <a:solidFill>
                  <a:prstClr val="black"/>
                </a:solidFill>
              </a:rPr>
              <a:t>Rich </a:t>
            </a:r>
            <a:r>
              <a:rPr lang="ru-RU" sz="1200" b="1" dirty="0" smtClean="0">
                <a:solidFill>
                  <a:prstClr val="black"/>
                </a:solidFill>
              </a:rPr>
              <a:t>бордовый</a:t>
            </a:r>
            <a:br>
              <a:rPr lang="ru-RU" sz="1200" b="1" dirty="0" smtClean="0">
                <a:solidFill>
                  <a:prstClr val="black"/>
                </a:solidFill>
              </a:rPr>
            </a:br>
            <a:r>
              <a:rPr lang="ru-RU" sz="1200" b="1" dirty="0" smtClean="0">
                <a:solidFill>
                  <a:prstClr val="black"/>
                </a:solidFill>
              </a:rPr>
              <a:t>арт.900001/ю  -  </a:t>
            </a:r>
            <a:r>
              <a:rPr lang="en-US" sz="1200" b="1" dirty="0" smtClean="0">
                <a:solidFill>
                  <a:prstClr val="black"/>
                </a:solidFill>
              </a:rPr>
              <a:t>Premium </a:t>
            </a:r>
            <a:r>
              <a:rPr lang="ru-RU" sz="1200" b="1" dirty="0" smtClean="0">
                <a:solidFill>
                  <a:prstClr val="black"/>
                </a:solidFill>
              </a:rPr>
              <a:t>синий</a:t>
            </a:r>
            <a:br>
              <a:rPr lang="ru-RU" sz="1200" b="1" dirty="0" smtClean="0">
                <a:solidFill>
                  <a:prstClr val="black"/>
                </a:solidFill>
              </a:rPr>
            </a:br>
            <a:r>
              <a:rPr lang="ru-RU" sz="1200" b="1" dirty="0" smtClean="0">
                <a:solidFill>
                  <a:prstClr val="black"/>
                </a:solidFill>
              </a:rPr>
              <a:t>арт.900002/ю  -  </a:t>
            </a:r>
            <a:r>
              <a:rPr lang="en-US" sz="1200" b="1" dirty="0" smtClean="0">
                <a:solidFill>
                  <a:prstClr val="black"/>
                </a:solidFill>
              </a:rPr>
              <a:t>Premium </a:t>
            </a:r>
            <a:r>
              <a:rPr lang="ru-RU" sz="1200" b="1" dirty="0" smtClean="0">
                <a:solidFill>
                  <a:prstClr val="black"/>
                </a:solidFill>
              </a:rPr>
              <a:t>бордовый</a:t>
            </a:r>
          </a:p>
          <a:p>
            <a:r>
              <a:rPr lang="ru-RU" sz="1200" b="1" dirty="0" smtClean="0">
                <a:solidFill>
                  <a:prstClr val="black"/>
                </a:solidFill>
              </a:rPr>
              <a:t>арт.900100/ю </a:t>
            </a:r>
            <a:r>
              <a:rPr lang="ru-RU" sz="1200" b="1" dirty="0">
                <a:solidFill>
                  <a:prstClr val="black"/>
                </a:solidFill>
              </a:rPr>
              <a:t>-  </a:t>
            </a:r>
            <a:r>
              <a:rPr lang="en-US" sz="1200" b="1" dirty="0" err="1" smtClean="0">
                <a:solidFill>
                  <a:prstClr val="black"/>
                </a:solidFill>
              </a:rPr>
              <a:t>Sevilia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</a:rPr>
              <a:t>белый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16016" y="5728806"/>
            <a:ext cx="2562753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 smtClean="0">
                <a:solidFill>
                  <a:prstClr val="black"/>
                </a:solidFill>
              </a:rPr>
              <a:t>арт.900309/п </a:t>
            </a:r>
            <a:r>
              <a:rPr lang="ru-RU" sz="1200" b="1" dirty="0">
                <a:solidFill>
                  <a:prstClr val="black"/>
                </a:solidFill>
              </a:rPr>
              <a:t>–</a:t>
            </a:r>
            <a:r>
              <a:rPr lang="en-US" sz="1200" b="1" dirty="0">
                <a:solidFill>
                  <a:prstClr val="black"/>
                </a:solidFill>
              </a:rPr>
              <a:t> Rich </a:t>
            </a:r>
            <a:r>
              <a:rPr lang="ru-RU" sz="1200" b="1" dirty="0">
                <a:solidFill>
                  <a:prstClr val="black"/>
                </a:solidFill>
              </a:rPr>
              <a:t>синий темный</a:t>
            </a:r>
            <a:r>
              <a:rPr lang="ru-RU" sz="1200" dirty="0">
                <a:solidFill>
                  <a:prstClr val="black"/>
                </a:solidFill>
              </a:rPr>
              <a:t/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b="1" dirty="0" smtClean="0">
                <a:solidFill>
                  <a:prstClr val="black"/>
                </a:solidFill>
              </a:rPr>
              <a:t>арт.900302/п </a:t>
            </a:r>
            <a:r>
              <a:rPr lang="ru-RU" sz="1200" b="1" dirty="0">
                <a:solidFill>
                  <a:prstClr val="black"/>
                </a:solidFill>
              </a:rPr>
              <a:t>– </a:t>
            </a:r>
            <a:r>
              <a:rPr lang="en-US" sz="1200" b="1" dirty="0">
                <a:solidFill>
                  <a:prstClr val="black"/>
                </a:solidFill>
              </a:rPr>
              <a:t>Rich </a:t>
            </a:r>
            <a:r>
              <a:rPr lang="ru-RU" sz="1200" b="1" dirty="0">
                <a:solidFill>
                  <a:prstClr val="black"/>
                </a:solidFill>
              </a:rPr>
              <a:t>бордовый</a:t>
            </a:r>
            <a:br>
              <a:rPr lang="ru-RU" sz="1200" b="1" dirty="0">
                <a:solidFill>
                  <a:prstClr val="black"/>
                </a:solidFill>
              </a:rPr>
            </a:br>
            <a:r>
              <a:rPr lang="ru-RU" sz="1200" b="1" dirty="0" smtClean="0">
                <a:solidFill>
                  <a:prstClr val="black"/>
                </a:solidFill>
              </a:rPr>
              <a:t>арт.900001/п </a:t>
            </a:r>
            <a:r>
              <a:rPr lang="ru-RU" sz="1200" b="1" dirty="0">
                <a:solidFill>
                  <a:prstClr val="black"/>
                </a:solidFill>
              </a:rPr>
              <a:t>-  </a:t>
            </a:r>
            <a:r>
              <a:rPr lang="en-US" sz="1200" b="1" dirty="0">
                <a:solidFill>
                  <a:prstClr val="black"/>
                </a:solidFill>
              </a:rPr>
              <a:t>Premium </a:t>
            </a:r>
            <a:r>
              <a:rPr lang="ru-RU" sz="1200" b="1" dirty="0">
                <a:solidFill>
                  <a:prstClr val="black"/>
                </a:solidFill>
              </a:rPr>
              <a:t>синий</a:t>
            </a:r>
            <a:br>
              <a:rPr lang="ru-RU" sz="1200" b="1" dirty="0">
                <a:solidFill>
                  <a:prstClr val="black"/>
                </a:solidFill>
              </a:rPr>
            </a:br>
            <a:r>
              <a:rPr lang="ru-RU" sz="1200" b="1" dirty="0" smtClean="0">
                <a:solidFill>
                  <a:prstClr val="black"/>
                </a:solidFill>
              </a:rPr>
              <a:t>арт.900002/п </a:t>
            </a:r>
            <a:r>
              <a:rPr lang="ru-RU" sz="1200" b="1" dirty="0">
                <a:solidFill>
                  <a:prstClr val="black"/>
                </a:solidFill>
              </a:rPr>
              <a:t>-  </a:t>
            </a:r>
            <a:r>
              <a:rPr lang="en-US" sz="1200" b="1" dirty="0">
                <a:solidFill>
                  <a:prstClr val="black"/>
                </a:solidFill>
              </a:rPr>
              <a:t>Premium </a:t>
            </a:r>
            <a:r>
              <a:rPr lang="ru-RU" sz="1200" b="1" dirty="0">
                <a:solidFill>
                  <a:prstClr val="black"/>
                </a:solidFill>
              </a:rPr>
              <a:t>бордовый</a:t>
            </a:r>
          </a:p>
          <a:p>
            <a:pPr lvl="0"/>
            <a:r>
              <a:rPr lang="ru-RU" sz="1200" b="1" dirty="0" smtClean="0">
                <a:solidFill>
                  <a:prstClr val="black"/>
                </a:solidFill>
              </a:rPr>
              <a:t>арт.900100/п </a:t>
            </a:r>
            <a:r>
              <a:rPr lang="ru-RU" sz="1200" b="1" dirty="0">
                <a:solidFill>
                  <a:prstClr val="black"/>
                </a:solidFill>
              </a:rPr>
              <a:t>-  </a:t>
            </a:r>
            <a:r>
              <a:rPr lang="en-US" sz="1200" b="1" dirty="0" err="1">
                <a:solidFill>
                  <a:prstClr val="black"/>
                </a:solidFill>
              </a:rPr>
              <a:t>Sevilia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ru-RU" sz="1200" b="1" dirty="0">
                <a:solidFill>
                  <a:prstClr val="black"/>
                </a:solidFill>
              </a:rPr>
              <a:t>белый</a:t>
            </a:r>
            <a:endParaRPr lang="ru-RU" sz="1200" dirty="0">
              <a:solidFill>
                <a:prstClr val="black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9" y="1598526"/>
            <a:ext cx="2843418" cy="382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56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Папки адресные А4</a:t>
            </a:r>
            <a:br>
              <a:rPr lang="ru-RU" dirty="0" smtClean="0"/>
            </a:br>
            <a:r>
              <a:rPr lang="ru-RU" dirty="0" smtClean="0"/>
              <a:t>«На подпись»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644492" cy="4701363"/>
          </a:xfrm>
        </p:spPr>
      </p:pic>
      <p:sp>
        <p:nvSpPr>
          <p:cNvPr id="5" name="Прямоугольник 4"/>
          <p:cNvSpPr/>
          <p:nvPr/>
        </p:nvSpPr>
        <p:spPr>
          <a:xfrm>
            <a:off x="1115616" y="5903893"/>
            <a:ext cx="3726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арт.900309 </a:t>
            </a:r>
            <a:r>
              <a:rPr lang="ru-RU" sz="1100" b="1" dirty="0" smtClean="0"/>
              <a:t>/</a:t>
            </a:r>
            <a:r>
              <a:rPr lang="ru-RU" sz="1100" b="1" dirty="0" err="1" smtClean="0"/>
              <a:t>нп</a:t>
            </a:r>
            <a:r>
              <a:rPr lang="ru-RU" sz="1100" b="1" dirty="0" smtClean="0"/>
              <a:t> </a:t>
            </a:r>
            <a:r>
              <a:rPr lang="ru-RU" sz="1100" b="1" dirty="0"/>
              <a:t>–</a:t>
            </a:r>
            <a:r>
              <a:rPr lang="en-US" sz="1100" b="1" dirty="0"/>
              <a:t> Rich </a:t>
            </a:r>
            <a:r>
              <a:rPr lang="ru-RU" sz="1100" b="1" dirty="0"/>
              <a:t>синий темный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b="1" dirty="0" smtClean="0">
                <a:solidFill>
                  <a:prstClr val="black"/>
                </a:solidFill>
              </a:rPr>
              <a:t>арт.900302/</a:t>
            </a:r>
            <a:r>
              <a:rPr lang="ru-RU" sz="1100" b="1" dirty="0" err="1" smtClean="0">
                <a:solidFill>
                  <a:prstClr val="black"/>
                </a:solidFill>
              </a:rPr>
              <a:t>нп</a:t>
            </a:r>
            <a:r>
              <a:rPr lang="ru-RU" sz="1100" b="1" dirty="0" smtClean="0">
                <a:solidFill>
                  <a:prstClr val="black"/>
                </a:solidFill>
              </a:rPr>
              <a:t> </a:t>
            </a:r>
            <a:r>
              <a:rPr lang="ru-RU" sz="1100" b="1" dirty="0">
                <a:solidFill>
                  <a:prstClr val="black"/>
                </a:solidFill>
              </a:rPr>
              <a:t>– </a:t>
            </a:r>
            <a:r>
              <a:rPr lang="ru-RU" sz="1100" b="1" dirty="0" smtClean="0">
                <a:solidFill>
                  <a:prstClr val="black"/>
                </a:solidFill>
              </a:rPr>
              <a:t> </a:t>
            </a:r>
            <a:r>
              <a:rPr lang="en-US" sz="1100" b="1" dirty="0" smtClean="0">
                <a:solidFill>
                  <a:prstClr val="black"/>
                </a:solidFill>
              </a:rPr>
              <a:t>Rich </a:t>
            </a:r>
            <a:r>
              <a:rPr lang="ru-RU" sz="1100" b="1" dirty="0">
                <a:solidFill>
                  <a:prstClr val="black"/>
                </a:solidFill>
              </a:rPr>
              <a:t>бордовый</a:t>
            </a:r>
            <a:br>
              <a:rPr lang="ru-RU" sz="1100" b="1" dirty="0">
                <a:solidFill>
                  <a:prstClr val="black"/>
                </a:solidFill>
              </a:rPr>
            </a:br>
            <a:r>
              <a:rPr lang="ru-RU" sz="1100" b="1" dirty="0" smtClean="0">
                <a:solidFill>
                  <a:prstClr val="black"/>
                </a:solidFill>
              </a:rPr>
              <a:t>арт.900001/</a:t>
            </a:r>
            <a:r>
              <a:rPr lang="ru-RU" sz="1100" b="1" dirty="0" err="1" smtClean="0">
                <a:solidFill>
                  <a:prstClr val="black"/>
                </a:solidFill>
              </a:rPr>
              <a:t>нп</a:t>
            </a:r>
            <a:r>
              <a:rPr lang="ru-RU" sz="1100" b="1" dirty="0" smtClean="0">
                <a:solidFill>
                  <a:prstClr val="black"/>
                </a:solidFill>
              </a:rPr>
              <a:t> </a:t>
            </a:r>
            <a:r>
              <a:rPr lang="ru-RU" sz="1100" b="1" dirty="0">
                <a:solidFill>
                  <a:prstClr val="black"/>
                </a:solidFill>
              </a:rPr>
              <a:t>- </a:t>
            </a:r>
            <a:r>
              <a:rPr lang="ru-RU" sz="1100" b="1" dirty="0" smtClean="0">
                <a:solidFill>
                  <a:prstClr val="black"/>
                </a:solidFill>
              </a:rPr>
              <a:t>  </a:t>
            </a:r>
            <a:r>
              <a:rPr lang="en-US" sz="1100" b="1" dirty="0">
                <a:solidFill>
                  <a:prstClr val="black"/>
                </a:solidFill>
              </a:rPr>
              <a:t>Premium </a:t>
            </a:r>
            <a:r>
              <a:rPr lang="ru-RU" sz="1100" b="1" dirty="0">
                <a:solidFill>
                  <a:prstClr val="black"/>
                </a:solidFill>
              </a:rPr>
              <a:t>синий</a:t>
            </a:r>
            <a:br>
              <a:rPr lang="ru-RU" sz="1100" b="1" dirty="0">
                <a:solidFill>
                  <a:prstClr val="black"/>
                </a:solidFill>
              </a:rPr>
            </a:br>
            <a:r>
              <a:rPr lang="ru-RU" sz="1100" b="1" dirty="0" smtClean="0">
                <a:solidFill>
                  <a:prstClr val="black"/>
                </a:solidFill>
              </a:rPr>
              <a:t>арт.900002/</a:t>
            </a:r>
            <a:r>
              <a:rPr lang="ru-RU" sz="1100" b="1" dirty="0" err="1" smtClean="0">
                <a:solidFill>
                  <a:prstClr val="black"/>
                </a:solidFill>
              </a:rPr>
              <a:t>нп</a:t>
            </a:r>
            <a:r>
              <a:rPr lang="ru-RU" sz="1100" b="1" dirty="0" smtClean="0">
                <a:solidFill>
                  <a:prstClr val="black"/>
                </a:solidFill>
              </a:rPr>
              <a:t> -   </a:t>
            </a:r>
            <a:r>
              <a:rPr lang="en-US" sz="1100" b="1" dirty="0">
                <a:solidFill>
                  <a:prstClr val="black"/>
                </a:solidFill>
              </a:rPr>
              <a:t>Premium </a:t>
            </a:r>
            <a:r>
              <a:rPr lang="ru-RU" sz="1100" b="1" dirty="0">
                <a:solidFill>
                  <a:prstClr val="black"/>
                </a:solidFill>
              </a:rPr>
              <a:t>бордовый</a:t>
            </a:r>
          </a:p>
          <a:p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6021288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100" b="1" dirty="0" smtClean="0">
                <a:solidFill>
                  <a:prstClr val="black"/>
                </a:solidFill>
              </a:rPr>
              <a:t>арт.900</a:t>
            </a:r>
            <a:r>
              <a:rPr lang="en-US" sz="1100" b="1" dirty="0" smtClean="0">
                <a:solidFill>
                  <a:prstClr val="black"/>
                </a:solidFill>
              </a:rPr>
              <a:t>701</a:t>
            </a:r>
            <a:r>
              <a:rPr lang="ru-RU" sz="1100" b="1" dirty="0" smtClean="0">
                <a:solidFill>
                  <a:prstClr val="black"/>
                </a:solidFill>
              </a:rPr>
              <a:t>/</a:t>
            </a:r>
            <a:r>
              <a:rPr lang="ru-RU" sz="1100" b="1" dirty="0" err="1" smtClean="0">
                <a:solidFill>
                  <a:prstClr val="black"/>
                </a:solidFill>
              </a:rPr>
              <a:t>нп</a:t>
            </a:r>
            <a:r>
              <a:rPr lang="ru-RU" sz="1100" b="1" dirty="0" smtClean="0">
                <a:solidFill>
                  <a:prstClr val="black"/>
                </a:solidFill>
              </a:rPr>
              <a:t> –</a:t>
            </a:r>
            <a:r>
              <a:rPr lang="en-US" sz="1100" b="1" dirty="0" smtClean="0">
                <a:solidFill>
                  <a:prstClr val="black"/>
                </a:solidFill>
              </a:rPr>
              <a:t> Viper </a:t>
            </a:r>
            <a:r>
              <a:rPr lang="ru-RU" sz="1100" b="1" dirty="0" smtClean="0">
                <a:solidFill>
                  <a:prstClr val="black"/>
                </a:solidFill>
              </a:rPr>
              <a:t>синий </a:t>
            </a:r>
            <a:r>
              <a:rPr lang="ru-RU" sz="1100" dirty="0" smtClean="0">
                <a:solidFill>
                  <a:prstClr val="black"/>
                </a:solidFill>
              </a:rPr>
              <a:t/>
            </a:r>
            <a:br>
              <a:rPr lang="ru-RU" sz="1100" dirty="0" smtClean="0">
                <a:solidFill>
                  <a:prstClr val="black"/>
                </a:solidFill>
              </a:rPr>
            </a:br>
            <a:r>
              <a:rPr lang="ru-RU" sz="1100" b="1" dirty="0" smtClean="0">
                <a:solidFill>
                  <a:prstClr val="black"/>
                </a:solidFill>
              </a:rPr>
              <a:t>арт.900</a:t>
            </a:r>
            <a:r>
              <a:rPr lang="en-US" sz="1100" b="1" dirty="0" smtClean="0">
                <a:solidFill>
                  <a:prstClr val="black"/>
                </a:solidFill>
              </a:rPr>
              <a:t>7</a:t>
            </a:r>
            <a:r>
              <a:rPr lang="ru-RU" sz="1100" b="1" dirty="0" smtClean="0">
                <a:solidFill>
                  <a:prstClr val="black"/>
                </a:solidFill>
              </a:rPr>
              <a:t>02/</a:t>
            </a:r>
            <a:r>
              <a:rPr lang="ru-RU" sz="1100" b="1" dirty="0" err="1" smtClean="0">
                <a:solidFill>
                  <a:prstClr val="black"/>
                </a:solidFill>
              </a:rPr>
              <a:t>нп</a:t>
            </a:r>
            <a:r>
              <a:rPr lang="ru-RU" sz="1100" b="1" dirty="0" smtClean="0">
                <a:solidFill>
                  <a:prstClr val="black"/>
                </a:solidFill>
              </a:rPr>
              <a:t> –  </a:t>
            </a:r>
            <a:r>
              <a:rPr lang="en-US" sz="1100" b="1" dirty="0" smtClean="0">
                <a:solidFill>
                  <a:prstClr val="black"/>
                </a:solidFill>
              </a:rPr>
              <a:t>Viper </a:t>
            </a:r>
            <a:r>
              <a:rPr lang="ru-RU" sz="1100" b="1" dirty="0" smtClean="0">
                <a:solidFill>
                  <a:prstClr val="black"/>
                </a:solidFill>
              </a:rPr>
              <a:t>бордовый</a:t>
            </a:r>
            <a:br>
              <a:rPr lang="ru-RU" sz="1100" b="1" dirty="0" smtClean="0">
                <a:solidFill>
                  <a:prstClr val="black"/>
                </a:solidFill>
              </a:rPr>
            </a:br>
            <a:r>
              <a:rPr lang="ru-RU" sz="1100" b="1" dirty="0" smtClean="0">
                <a:solidFill>
                  <a:prstClr val="black"/>
                </a:solidFill>
              </a:rPr>
              <a:t>арт.900</a:t>
            </a:r>
            <a:r>
              <a:rPr lang="en-US" sz="1100" b="1" dirty="0" smtClean="0">
                <a:solidFill>
                  <a:prstClr val="black"/>
                </a:solidFill>
              </a:rPr>
              <a:t>7</a:t>
            </a:r>
            <a:r>
              <a:rPr lang="ru-RU" sz="1100" b="1" dirty="0" smtClean="0">
                <a:solidFill>
                  <a:prstClr val="black"/>
                </a:solidFill>
              </a:rPr>
              <a:t>0</a:t>
            </a:r>
            <a:r>
              <a:rPr lang="en-US" sz="1100" b="1" dirty="0" smtClean="0">
                <a:solidFill>
                  <a:prstClr val="black"/>
                </a:solidFill>
              </a:rPr>
              <a:t>3</a:t>
            </a:r>
            <a:r>
              <a:rPr lang="ru-RU" sz="1100" b="1" dirty="0" smtClean="0">
                <a:solidFill>
                  <a:prstClr val="black"/>
                </a:solidFill>
              </a:rPr>
              <a:t>/</a:t>
            </a:r>
            <a:r>
              <a:rPr lang="ru-RU" sz="1100" b="1" dirty="0" err="1" smtClean="0">
                <a:solidFill>
                  <a:prstClr val="black"/>
                </a:solidFill>
              </a:rPr>
              <a:t>нп</a:t>
            </a:r>
            <a:r>
              <a:rPr lang="ru-RU" sz="1100" b="1" dirty="0" smtClean="0">
                <a:solidFill>
                  <a:prstClr val="black"/>
                </a:solidFill>
              </a:rPr>
              <a:t> -   </a:t>
            </a:r>
            <a:r>
              <a:rPr lang="en-US" sz="1100" b="1" dirty="0" smtClean="0">
                <a:solidFill>
                  <a:prstClr val="black"/>
                </a:solidFill>
              </a:rPr>
              <a:t>Viper </a:t>
            </a:r>
            <a:r>
              <a:rPr lang="ru-RU" sz="1100" b="1" dirty="0" smtClean="0">
                <a:solidFill>
                  <a:prstClr val="black"/>
                </a:solidFill>
              </a:rPr>
              <a:t>зеленый</a:t>
            </a:r>
            <a:endParaRPr lang="ru-RU" sz="11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24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Поздравительные папки А4</a:t>
            </a:r>
            <a:br>
              <a:rPr lang="ru-RU" dirty="0" smtClean="0"/>
            </a:br>
            <a:r>
              <a:rPr lang="en-US" dirty="0" err="1" smtClean="0"/>
              <a:t>Istrana</a:t>
            </a:r>
            <a:r>
              <a:rPr lang="en-US" dirty="0" smtClean="0"/>
              <a:t> </a:t>
            </a:r>
            <a:r>
              <a:rPr lang="en-US" dirty="0" err="1" smtClean="0"/>
              <a:t>Baladek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en-US" dirty="0" smtClean="0"/>
              <a:t>Tango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7416824" cy="4190505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5891759"/>
            <a:ext cx="27363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b="1" dirty="0" smtClean="0">
                <a:solidFill>
                  <a:prstClr val="black"/>
                </a:solidFill>
              </a:rPr>
              <a:t>арт.90</a:t>
            </a:r>
            <a:r>
              <a:rPr lang="en-US" sz="1100" b="1" dirty="0" smtClean="0">
                <a:solidFill>
                  <a:prstClr val="black"/>
                </a:solidFill>
              </a:rPr>
              <a:t>1701</a:t>
            </a:r>
            <a:r>
              <a:rPr lang="ru-RU" sz="1100" b="1" dirty="0" smtClean="0">
                <a:solidFill>
                  <a:prstClr val="black"/>
                </a:solidFill>
              </a:rPr>
              <a:t>  </a:t>
            </a:r>
            <a:r>
              <a:rPr lang="ru-RU" sz="1100" b="1" dirty="0" smtClean="0">
                <a:solidFill>
                  <a:prstClr val="black"/>
                </a:solidFill>
              </a:rPr>
              <a:t>–</a:t>
            </a:r>
            <a:r>
              <a:rPr lang="en-US" sz="1100" b="1" dirty="0" smtClean="0">
                <a:solidFill>
                  <a:prstClr val="black"/>
                </a:solidFill>
              </a:rPr>
              <a:t> </a:t>
            </a:r>
            <a:r>
              <a:rPr lang="en-US" sz="1100" b="1" dirty="0" err="1" smtClean="0">
                <a:solidFill>
                  <a:prstClr val="black"/>
                </a:solidFill>
              </a:rPr>
              <a:t>Istrana</a:t>
            </a:r>
            <a:r>
              <a:rPr lang="en-US" sz="1100" b="1" dirty="0" smtClean="0">
                <a:solidFill>
                  <a:prstClr val="black"/>
                </a:solidFill>
              </a:rPr>
              <a:t> </a:t>
            </a:r>
            <a:r>
              <a:rPr lang="en-US" sz="1100" b="1" dirty="0" err="1" smtClean="0">
                <a:solidFill>
                  <a:prstClr val="black"/>
                </a:solidFill>
              </a:rPr>
              <a:t>Baladek</a:t>
            </a:r>
            <a:r>
              <a:rPr lang="en-US" sz="1100" b="1" dirty="0" smtClean="0">
                <a:solidFill>
                  <a:prstClr val="black"/>
                </a:solidFill>
              </a:rPr>
              <a:t> </a:t>
            </a:r>
            <a:r>
              <a:rPr lang="ru-RU" sz="1100" b="1" dirty="0" smtClean="0">
                <a:solidFill>
                  <a:prstClr val="black"/>
                </a:solidFill>
              </a:rPr>
              <a:t> </a:t>
            </a:r>
            <a:r>
              <a:rPr lang="ru-RU" sz="1100" b="1" dirty="0" smtClean="0">
                <a:solidFill>
                  <a:prstClr val="black"/>
                </a:solidFill>
              </a:rPr>
              <a:t>синий </a:t>
            </a:r>
            <a:r>
              <a:rPr lang="ru-RU" sz="1100" b="1" dirty="0">
                <a:solidFill>
                  <a:prstClr val="black"/>
                </a:solidFill>
              </a:rPr>
              <a:t>арт.90</a:t>
            </a:r>
            <a:r>
              <a:rPr lang="en-US" sz="1100" b="1" dirty="0" smtClean="0">
                <a:solidFill>
                  <a:prstClr val="black"/>
                </a:solidFill>
              </a:rPr>
              <a:t>170</a:t>
            </a:r>
            <a:r>
              <a:rPr lang="ru-RU" sz="1100" b="1" dirty="0" smtClean="0">
                <a:solidFill>
                  <a:prstClr val="black"/>
                </a:solidFill>
              </a:rPr>
              <a:t>2  </a:t>
            </a:r>
            <a:r>
              <a:rPr lang="ru-RU" sz="1100" b="1" dirty="0">
                <a:solidFill>
                  <a:prstClr val="black"/>
                </a:solidFill>
              </a:rPr>
              <a:t>–</a:t>
            </a:r>
            <a:r>
              <a:rPr lang="en-US" sz="1100" b="1" dirty="0">
                <a:solidFill>
                  <a:prstClr val="black"/>
                </a:solidFill>
              </a:rPr>
              <a:t> </a:t>
            </a:r>
            <a:r>
              <a:rPr lang="en-US" sz="1100" b="1" dirty="0" err="1">
                <a:solidFill>
                  <a:prstClr val="black"/>
                </a:solidFill>
              </a:rPr>
              <a:t>Istrana</a:t>
            </a:r>
            <a:r>
              <a:rPr lang="en-US" sz="1100" b="1" dirty="0">
                <a:solidFill>
                  <a:prstClr val="black"/>
                </a:solidFill>
              </a:rPr>
              <a:t> </a:t>
            </a:r>
            <a:r>
              <a:rPr lang="en-US" sz="1100" b="1" dirty="0" err="1">
                <a:solidFill>
                  <a:prstClr val="black"/>
                </a:solidFill>
              </a:rPr>
              <a:t>Baladek</a:t>
            </a:r>
            <a:r>
              <a:rPr lang="en-US" sz="1100" b="1" dirty="0">
                <a:solidFill>
                  <a:prstClr val="black"/>
                </a:solidFill>
              </a:rPr>
              <a:t> </a:t>
            </a:r>
            <a:r>
              <a:rPr lang="ru-RU" sz="1100" b="1" dirty="0">
                <a:solidFill>
                  <a:prstClr val="black"/>
                </a:solidFill>
              </a:rPr>
              <a:t> </a:t>
            </a:r>
            <a:r>
              <a:rPr lang="ru-RU" sz="1100" b="1" dirty="0" smtClean="0">
                <a:solidFill>
                  <a:prstClr val="black"/>
                </a:solidFill>
              </a:rPr>
              <a:t>бордовый</a:t>
            </a:r>
            <a:r>
              <a:rPr lang="ru-RU" sz="1100" b="1" dirty="0">
                <a:solidFill>
                  <a:prstClr val="black"/>
                </a:solidFill>
              </a:rPr>
              <a:t/>
            </a:r>
            <a:br>
              <a:rPr lang="ru-RU" sz="1100" b="1" dirty="0">
                <a:solidFill>
                  <a:prstClr val="black"/>
                </a:solidFill>
              </a:rPr>
            </a:br>
            <a:r>
              <a:rPr lang="ru-RU" sz="1100" b="1" dirty="0">
                <a:solidFill>
                  <a:prstClr val="black"/>
                </a:solidFill>
              </a:rPr>
              <a:t>арт.90</a:t>
            </a:r>
            <a:r>
              <a:rPr lang="en-US" sz="1100" b="1" dirty="0" smtClean="0">
                <a:solidFill>
                  <a:prstClr val="black"/>
                </a:solidFill>
              </a:rPr>
              <a:t>170</a:t>
            </a:r>
            <a:r>
              <a:rPr lang="ru-RU" sz="1100" b="1" dirty="0" smtClean="0">
                <a:solidFill>
                  <a:prstClr val="black"/>
                </a:solidFill>
              </a:rPr>
              <a:t>3  </a:t>
            </a:r>
            <a:r>
              <a:rPr lang="ru-RU" sz="1100" b="1" dirty="0">
                <a:solidFill>
                  <a:prstClr val="black"/>
                </a:solidFill>
              </a:rPr>
              <a:t>–</a:t>
            </a:r>
            <a:r>
              <a:rPr lang="en-US" sz="1100" b="1" dirty="0">
                <a:solidFill>
                  <a:prstClr val="black"/>
                </a:solidFill>
              </a:rPr>
              <a:t> </a:t>
            </a:r>
            <a:r>
              <a:rPr lang="en-US" sz="1100" b="1" dirty="0" err="1">
                <a:solidFill>
                  <a:prstClr val="black"/>
                </a:solidFill>
              </a:rPr>
              <a:t>Istrana</a:t>
            </a:r>
            <a:r>
              <a:rPr lang="en-US" sz="1100" b="1" dirty="0">
                <a:solidFill>
                  <a:prstClr val="black"/>
                </a:solidFill>
              </a:rPr>
              <a:t> </a:t>
            </a:r>
            <a:r>
              <a:rPr lang="en-US" sz="1100" b="1" dirty="0" err="1">
                <a:solidFill>
                  <a:prstClr val="black"/>
                </a:solidFill>
              </a:rPr>
              <a:t>Baladek</a:t>
            </a:r>
            <a:r>
              <a:rPr lang="en-US" sz="1100" b="1" dirty="0">
                <a:solidFill>
                  <a:prstClr val="black"/>
                </a:solidFill>
              </a:rPr>
              <a:t> </a:t>
            </a:r>
            <a:r>
              <a:rPr lang="ru-RU" sz="1100" b="1" dirty="0">
                <a:solidFill>
                  <a:prstClr val="black"/>
                </a:solidFill>
              </a:rPr>
              <a:t> </a:t>
            </a:r>
            <a:r>
              <a:rPr lang="ru-RU" sz="1100" b="1" dirty="0" smtClean="0">
                <a:solidFill>
                  <a:prstClr val="black"/>
                </a:solidFill>
              </a:rPr>
              <a:t>зеленый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5903682"/>
            <a:ext cx="266429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b="1" dirty="0">
                <a:solidFill>
                  <a:prstClr val="black"/>
                </a:solidFill>
              </a:rPr>
              <a:t>арт.90</a:t>
            </a:r>
            <a:r>
              <a:rPr lang="en-US" sz="1100" b="1" dirty="0">
                <a:solidFill>
                  <a:prstClr val="black"/>
                </a:solidFill>
              </a:rPr>
              <a:t>170</a:t>
            </a:r>
            <a:r>
              <a:rPr lang="ru-RU" sz="1100" b="1" dirty="0">
                <a:solidFill>
                  <a:prstClr val="black"/>
                </a:solidFill>
              </a:rPr>
              <a:t>2 </a:t>
            </a:r>
            <a:r>
              <a:rPr lang="ru-RU" sz="1100" b="1" dirty="0" smtClean="0">
                <a:solidFill>
                  <a:prstClr val="black"/>
                </a:solidFill>
              </a:rPr>
              <a:t>/п   –</a:t>
            </a:r>
            <a:r>
              <a:rPr lang="en-US" sz="1100" b="1" dirty="0" smtClean="0">
                <a:solidFill>
                  <a:prstClr val="black"/>
                </a:solidFill>
              </a:rPr>
              <a:t> </a:t>
            </a:r>
            <a:r>
              <a:rPr lang="en-US" sz="1100" b="1" dirty="0" err="1">
                <a:solidFill>
                  <a:prstClr val="black"/>
                </a:solidFill>
              </a:rPr>
              <a:t>Istrana</a:t>
            </a:r>
            <a:r>
              <a:rPr lang="en-US" sz="1100" b="1" dirty="0">
                <a:solidFill>
                  <a:prstClr val="black"/>
                </a:solidFill>
              </a:rPr>
              <a:t> </a:t>
            </a:r>
            <a:r>
              <a:rPr lang="en-US" sz="1100" b="1" dirty="0" err="1">
                <a:solidFill>
                  <a:prstClr val="black"/>
                </a:solidFill>
              </a:rPr>
              <a:t>Baladek</a:t>
            </a:r>
            <a:r>
              <a:rPr lang="en-US" sz="1100" b="1" dirty="0">
                <a:solidFill>
                  <a:prstClr val="black"/>
                </a:solidFill>
              </a:rPr>
              <a:t> </a:t>
            </a:r>
            <a:r>
              <a:rPr lang="ru-RU" sz="1100" b="1" dirty="0">
                <a:solidFill>
                  <a:prstClr val="black"/>
                </a:solidFill>
              </a:rPr>
              <a:t> </a:t>
            </a:r>
            <a:r>
              <a:rPr lang="ru-RU" sz="1100" b="1" dirty="0" smtClean="0">
                <a:solidFill>
                  <a:prstClr val="black"/>
                </a:solidFill>
              </a:rPr>
              <a:t>     «Поздравляем»     бордовый</a:t>
            </a:r>
            <a:r>
              <a:rPr lang="ru-RU" sz="1100" b="1" dirty="0">
                <a:solidFill>
                  <a:prstClr val="black"/>
                </a:solidFill>
              </a:rPr>
              <a:t/>
            </a:r>
            <a:br>
              <a:rPr lang="ru-RU" sz="1100" b="1" dirty="0">
                <a:solidFill>
                  <a:prstClr val="black"/>
                </a:solidFill>
              </a:rPr>
            </a:br>
            <a:r>
              <a:rPr lang="ru-RU" sz="1100" b="1" dirty="0">
                <a:solidFill>
                  <a:prstClr val="black"/>
                </a:solidFill>
              </a:rPr>
              <a:t>арт.901102 </a:t>
            </a:r>
            <a:r>
              <a:rPr lang="ru-RU" sz="1100" b="1" dirty="0" smtClean="0">
                <a:solidFill>
                  <a:prstClr val="black"/>
                </a:solidFill>
              </a:rPr>
              <a:t>       –  </a:t>
            </a:r>
            <a:r>
              <a:rPr lang="en-US" sz="1100" b="1" dirty="0">
                <a:solidFill>
                  <a:prstClr val="black"/>
                </a:solidFill>
              </a:rPr>
              <a:t>Tango</a:t>
            </a:r>
            <a:r>
              <a:rPr lang="ru-RU" sz="1100" b="1" dirty="0">
                <a:solidFill>
                  <a:prstClr val="black"/>
                </a:solidFill>
              </a:rPr>
              <a:t>  бордовый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28184" y="5903682"/>
            <a:ext cx="26323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b="1" dirty="0" smtClean="0">
                <a:solidFill>
                  <a:prstClr val="black"/>
                </a:solidFill>
              </a:rPr>
              <a:t>арт.901115     </a:t>
            </a:r>
            <a:r>
              <a:rPr lang="ru-RU" sz="1100" b="1" dirty="0" smtClean="0">
                <a:solidFill>
                  <a:prstClr val="black"/>
                </a:solidFill>
              </a:rPr>
              <a:t>–</a:t>
            </a:r>
            <a:r>
              <a:rPr lang="en-US" sz="1100" b="1" dirty="0" smtClean="0">
                <a:solidFill>
                  <a:prstClr val="black"/>
                </a:solidFill>
              </a:rPr>
              <a:t> </a:t>
            </a:r>
            <a:r>
              <a:rPr lang="ru-RU" sz="1100" b="1" dirty="0" smtClean="0">
                <a:solidFill>
                  <a:prstClr val="black"/>
                </a:solidFill>
              </a:rPr>
              <a:t>  </a:t>
            </a:r>
            <a:r>
              <a:rPr lang="en-US" sz="1100" b="1" dirty="0" smtClean="0">
                <a:solidFill>
                  <a:prstClr val="black"/>
                </a:solidFill>
              </a:rPr>
              <a:t>Tango </a:t>
            </a:r>
            <a:r>
              <a:rPr lang="ru-RU" sz="1100" b="1" dirty="0" smtClean="0">
                <a:solidFill>
                  <a:prstClr val="black"/>
                </a:solidFill>
              </a:rPr>
              <a:t> золотой</a:t>
            </a:r>
            <a:r>
              <a:rPr lang="ru-RU" sz="1100" dirty="0">
                <a:solidFill>
                  <a:prstClr val="black"/>
                </a:solidFill>
              </a:rPr>
              <a:t/>
            </a:r>
            <a:br>
              <a:rPr lang="ru-RU" sz="1100" dirty="0">
                <a:solidFill>
                  <a:prstClr val="black"/>
                </a:solidFill>
              </a:rPr>
            </a:br>
            <a:r>
              <a:rPr lang="ru-RU" sz="1100" b="1" dirty="0" smtClean="0">
                <a:solidFill>
                  <a:prstClr val="black"/>
                </a:solidFill>
              </a:rPr>
              <a:t>арт.901100     </a:t>
            </a:r>
            <a:r>
              <a:rPr lang="ru-RU" sz="1100" b="1" dirty="0" smtClean="0">
                <a:solidFill>
                  <a:prstClr val="black"/>
                </a:solidFill>
              </a:rPr>
              <a:t>–   </a:t>
            </a:r>
            <a:r>
              <a:rPr lang="en-US" sz="1100" b="1" dirty="0" smtClean="0">
                <a:solidFill>
                  <a:prstClr val="black"/>
                </a:solidFill>
              </a:rPr>
              <a:t>Tango</a:t>
            </a:r>
            <a:r>
              <a:rPr lang="ru-RU" sz="1100" b="1" dirty="0" smtClean="0">
                <a:solidFill>
                  <a:prstClr val="black"/>
                </a:solidFill>
              </a:rPr>
              <a:t>  серебряный</a:t>
            </a:r>
            <a:r>
              <a:rPr lang="ru-RU" sz="1100" b="1" dirty="0">
                <a:solidFill>
                  <a:prstClr val="black"/>
                </a:solidFill>
              </a:rPr>
              <a:t/>
            </a:r>
            <a:br>
              <a:rPr lang="ru-RU" sz="1100" b="1" dirty="0">
                <a:solidFill>
                  <a:prstClr val="black"/>
                </a:solidFill>
              </a:rPr>
            </a:br>
            <a:r>
              <a:rPr lang="ru-RU" sz="1100" b="1" dirty="0" smtClean="0">
                <a:solidFill>
                  <a:prstClr val="black"/>
                </a:solidFill>
              </a:rPr>
              <a:t>арт.901101     </a:t>
            </a:r>
            <a:r>
              <a:rPr lang="ru-RU" sz="1100" b="1" dirty="0">
                <a:solidFill>
                  <a:prstClr val="black"/>
                </a:solidFill>
              </a:rPr>
              <a:t>–   </a:t>
            </a:r>
            <a:r>
              <a:rPr lang="en-US" sz="1100" b="1" dirty="0">
                <a:solidFill>
                  <a:prstClr val="black"/>
                </a:solidFill>
              </a:rPr>
              <a:t>Tango</a:t>
            </a:r>
            <a:r>
              <a:rPr lang="ru-RU" sz="1100" b="1" dirty="0">
                <a:solidFill>
                  <a:prstClr val="black"/>
                </a:solidFill>
              </a:rPr>
              <a:t>  </a:t>
            </a:r>
            <a:r>
              <a:rPr lang="ru-RU" sz="1100" b="1" dirty="0" smtClean="0">
                <a:solidFill>
                  <a:prstClr val="black"/>
                </a:solidFill>
              </a:rPr>
              <a:t>синий</a:t>
            </a:r>
            <a:endParaRPr lang="ru-RU" sz="11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2651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1455</TotalTime>
  <Words>233</Words>
  <Application>Microsoft Office PowerPoint</Application>
  <PresentationFormat>Экран (4:3)</PresentationFormat>
  <Paragraphs>57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Презентация Адресных папок А4</vt:lpstr>
      <vt:lpstr>Папки адресные А4 Rich Antonio Veronesi </vt:lpstr>
      <vt:lpstr>Папки адресные А4 Premium Antonio Veronesi </vt:lpstr>
      <vt:lpstr>Материалы, используемые для  изготовления папок</vt:lpstr>
      <vt:lpstr>Виды поздравительных папок Antonio Veronesi  </vt:lpstr>
      <vt:lpstr>Папки адресные А4 «На подпись» </vt:lpstr>
      <vt:lpstr>Поздравительные папки А4 Istrana Baladek, Tango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vfs</dc:creator>
  <cp:lastModifiedBy>vfs</cp:lastModifiedBy>
  <cp:revision>72</cp:revision>
  <dcterms:created xsi:type="dcterms:W3CDTF">2015-03-28T10:23:36Z</dcterms:created>
  <dcterms:modified xsi:type="dcterms:W3CDTF">2019-02-18T19:05:02Z</dcterms:modified>
</cp:coreProperties>
</file>